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8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be-B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7C80"/>
    <a:srgbClr val="CC00CC"/>
    <a:srgbClr val="0000FF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0" autoAdjust="0"/>
  </p:normalViewPr>
  <p:slideViewPr>
    <p:cSldViewPr>
      <p:cViewPr>
        <p:scale>
          <a:sx n="100" d="100"/>
          <a:sy n="100" d="100"/>
        </p:scale>
        <p:origin x="-5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14DB-2B7D-4B0E-8FFA-EA571A399306}" type="datetimeFigureOut">
              <a:rPr lang="be-BY"/>
              <a:pPr>
                <a:defRPr/>
              </a:pPr>
              <a:t>10.01.2014</a:t>
            </a:fld>
            <a:endParaRPr lang="be-B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F7F3-2508-4593-90F2-DFE2C570C4B6}" type="slidenum">
              <a:rPr lang="be-BY"/>
              <a:pPr>
                <a:defRPr/>
              </a:pPr>
              <a:t>‹#›</a:t>
            </a:fld>
            <a:endParaRPr lang="be-BY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1FC4-1B8A-4CCD-AFE6-1F6D103D55EC}" type="datetimeFigureOut">
              <a:rPr lang="be-BY"/>
              <a:pPr>
                <a:defRPr/>
              </a:pPr>
              <a:t>10.01.2014</a:t>
            </a:fld>
            <a:endParaRPr lang="be-B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800BF-BCEF-4C30-B730-48D9C584BCCA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CD12-C925-4F0D-96A5-3CD25C7F7C8D}" type="datetimeFigureOut">
              <a:rPr lang="be-BY"/>
              <a:pPr>
                <a:defRPr/>
              </a:pPr>
              <a:t>10.01.2014</a:t>
            </a:fld>
            <a:endParaRPr lang="be-B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883E-07D3-4996-8AEF-C8A7892CA46F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D40F-C8A8-4E2F-AD76-01A627E94B03}" type="datetimeFigureOut">
              <a:rPr lang="be-BY"/>
              <a:pPr>
                <a:defRPr/>
              </a:pPr>
              <a:t>10.01.2014</a:t>
            </a:fld>
            <a:endParaRPr lang="be-BY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497D-7F0B-4AAD-87A1-009D1520D64F}" type="slidenum">
              <a:rPr lang="be-BY"/>
              <a:pPr>
                <a:defRPr/>
              </a:pPr>
              <a:t>‹#›</a:t>
            </a:fld>
            <a:endParaRPr lang="be-BY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3C82-7104-4D9C-8E2B-76C766491E4C}" type="datetimeFigureOut">
              <a:rPr lang="be-BY"/>
              <a:pPr>
                <a:defRPr/>
              </a:pPr>
              <a:t>10.01.2014</a:t>
            </a:fld>
            <a:endParaRPr lang="be-BY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1543-FF43-49C6-8D97-4310F85DB65F}" type="slidenum">
              <a:rPr lang="be-BY"/>
              <a:pPr>
                <a:defRPr/>
              </a:pPr>
              <a:t>‹#›</a:t>
            </a:fld>
            <a:endParaRPr lang="be-BY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51F6-DC5E-492D-8BB7-FC6C38BE7C4E}" type="datetimeFigureOut">
              <a:rPr lang="be-BY"/>
              <a:pPr>
                <a:defRPr/>
              </a:pPr>
              <a:t>10.01.2014</a:t>
            </a:fld>
            <a:endParaRPr lang="be-BY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1290-D76E-47F1-8839-B89F2B6441A0}" type="slidenum">
              <a:rPr lang="be-BY"/>
              <a:pPr>
                <a:defRPr/>
              </a:pPr>
              <a:t>‹#›</a:t>
            </a:fld>
            <a:endParaRPr lang="be-BY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AB48E-A5DF-4614-ABD0-8E408B34C40B}" type="datetimeFigureOut">
              <a:rPr lang="be-BY"/>
              <a:pPr>
                <a:defRPr/>
              </a:pPr>
              <a:t>10.01.2014</a:t>
            </a:fld>
            <a:endParaRPr lang="be-BY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03B9-D8B9-4595-87EA-C92EE39C20BE}" type="slidenum">
              <a:rPr lang="be-BY"/>
              <a:pPr>
                <a:defRPr/>
              </a:pPr>
              <a:t>‹#›</a:t>
            </a:fld>
            <a:endParaRPr lang="be-BY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87B6-F5CE-44A0-9EAE-E249959D2223}" type="datetimeFigureOut">
              <a:rPr lang="be-BY"/>
              <a:pPr>
                <a:defRPr/>
              </a:pPr>
              <a:t>10.01.2014</a:t>
            </a:fld>
            <a:endParaRPr lang="be-BY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9608-AA69-417D-A371-C480923051E5}" type="slidenum">
              <a:rPr lang="be-BY"/>
              <a:pPr>
                <a:defRPr/>
              </a:pPr>
              <a:t>‹#›</a:t>
            </a:fld>
            <a:endParaRPr lang="be-BY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128A-D9DF-4D25-B585-AA29126E04BE}" type="datetimeFigureOut">
              <a:rPr lang="be-BY"/>
              <a:pPr>
                <a:defRPr/>
              </a:pPr>
              <a:t>10.01.2014</a:t>
            </a:fld>
            <a:endParaRPr lang="be-BY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8776-A414-49BC-9038-36B6E66C8195}" type="slidenum">
              <a:rPr lang="be-BY"/>
              <a:pPr>
                <a:defRPr/>
              </a:pPr>
              <a:t>‹#›</a:t>
            </a:fld>
            <a:endParaRPr lang="be-BY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DB00D-382C-4B38-A1B0-6A04DC87A3FA}" type="datetimeFigureOut">
              <a:rPr lang="be-BY"/>
              <a:pPr>
                <a:defRPr/>
              </a:pPr>
              <a:t>10.01.2014</a:t>
            </a:fld>
            <a:endParaRPr lang="be-BY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5D4A-849A-4EC3-AE9E-AF6C1AC70AAD}" type="slidenum">
              <a:rPr lang="be-BY"/>
              <a:pPr>
                <a:defRPr/>
              </a:pPr>
              <a:t>‹#›</a:t>
            </a:fld>
            <a:endParaRPr lang="be-BY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6EFBB-D4D5-4E2E-A5D6-DA798ACF48D8}" type="datetimeFigureOut">
              <a:rPr lang="be-BY"/>
              <a:pPr>
                <a:defRPr/>
              </a:pPr>
              <a:t>10.01.2014</a:t>
            </a:fld>
            <a:endParaRPr lang="be-BY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E672-E840-4D7A-A5A7-10C26B670ACD}" type="slidenum">
              <a:rPr lang="be-BY"/>
              <a:pPr>
                <a:defRPr/>
              </a:pPr>
              <a:t>‹#›</a:t>
            </a:fld>
            <a:endParaRPr lang="be-BY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B8318C-9BCC-4EDE-A5B5-8C8FF3A93D31}" type="datetimeFigureOut">
              <a:rPr lang="be-BY"/>
              <a:pPr>
                <a:defRPr/>
              </a:pPr>
              <a:t>10.01.2014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8B4AE4-A590-4C3A-9DBC-6CDBECF6CC9D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med" advClick="0" advTm="4000">
    <p:fade/>
  </p:transition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680960" cy="2438399"/>
          </a:xfrm>
        </p:spPr>
        <p:txBody>
          <a:bodyPr rtlCol="0">
            <a:normAutofit fontScale="90000"/>
            <a:scene3d>
              <a:camera prst="perspectiveHeroicExtremeRightFacing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9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Перемещения во времени</a:t>
            </a:r>
            <a:r>
              <a:rPr lang="be-BY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be-BY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be-BY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003800" y="5229225"/>
            <a:ext cx="3960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CCFF33"/>
                </a:solidFill>
              </a:rPr>
              <a:t>Подготовила </a:t>
            </a:r>
          </a:p>
          <a:p>
            <a:r>
              <a:rPr lang="ru-RU" sz="2400">
                <a:solidFill>
                  <a:srgbClr val="CCFF33"/>
                </a:solidFill>
              </a:rPr>
              <a:t>студентка группы Г-21 </a:t>
            </a:r>
          </a:p>
          <a:p>
            <a:r>
              <a:rPr lang="ru-RU" sz="2400">
                <a:solidFill>
                  <a:srgbClr val="800080"/>
                </a:solidFill>
              </a:rPr>
              <a:t>Журавлева А., </a:t>
            </a:r>
            <a:r>
              <a:rPr lang="ru-RU" sz="2400">
                <a:solidFill>
                  <a:srgbClr val="CCFF33"/>
                </a:solidFill>
              </a:rPr>
              <a:t>2013 г</a:t>
            </a: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моё\картинки\cупер с нета!\обои\[WallpapersMania.nnm.ru]_vol69-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5157788"/>
            <a:ext cx="9117013" cy="157003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Физик </a:t>
            </a:r>
            <a:r>
              <a:rPr lang="ru-RU" sz="3200" b="1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Ричард Фейнман</a:t>
            </a: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получил Нобелевскую премию за изучение взаимодействия фотонов и электронов – квантовая электродинамика.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Квантовое доказательство возможности путешествия во времени</a:t>
            </a:r>
            <a:endParaRPr lang="be-BY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850" y="2997200"/>
            <a:ext cx="4967288" cy="280828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320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Пятое измерение – </a:t>
            </a:r>
          </a:p>
          <a:p>
            <a:pPr algn="just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параллельные жизни,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протекающие в параллельных мирах.</a:t>
            </a:r>
          </a:p>
          <a:p>
            <a:pPr algn="ctr">
              <a:buClr>
                <a:srgbClr val="FF0000"/>
              </a:buClr>
            </a:pPr>
            <a:endParaRPr lang="ru-RU" sz="4400" smtClean="0">
              <a:latin typeface="Arial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endParaRPr lang="ru-RU" sz="400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02" y="188640"/>
            <a:ext cx="9137497" cy="1066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Парадоксы путешествий во времени</a:t>
            </a:r>
            <a:endParaRPr lang="be-BY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Рисунок 6"/>
          <p:cNvPicPr>
            <a:picLocks noChangeAspect="1"/>
          </p:cNvPicPr>
          <p:nvPr/>
        </p:nvPicPr>
        <p:blipFill>
          <a:blip r:embed="rId2" cstate="print"/>
          <a:srcRect l="14049" r="13965" b="6467"/>
          <a:stretch>
            <a:fillRect/>
          </a:stretch>
        </p:blipFill>
        <p:spPr bwMode="auto">
          <a:xfrm>
            <a:off x="5148263" y="2636838"/>
            <a:ext cx="37449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0" y="836613"/>
            <a:ext cx="9043988" cy="1066800"/>
          </a:xfrm>
        </p:spPr>
        <p:txBody>
          <a:bodyPr/>
          <a:lstStyle/>
          <a:p>
            <a:pPr algn="ctr"/>
            <a:r>
              <a:rPr lang="ru-RU" sz="4400" b="1" u="sng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4400" b="1" u="sng" smtClean="0">
                <a:latin typeface="Times New Roman" pitchFamily="18" charset="0"/>
                <a:cs typeface="Times New Roman" pitchFamily="18" charset="0"/>
              </a:rPr>
              <a:t> – это скорость изменения Вселенной</a:t>
            </a:r>
            <a:endParaRPr lang="be-BY" sz="4400" b="1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772816"/>
            <a:ext cx="9143998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способен воспринимать окружающий мир в трех измерениях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длина, ширина и глубина. Время же дополняет эту партию как самое важное четвертое измерени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 не существует без пространства, пространство не существует вне времени</a:t>
            </a:r>
            <a:endParaRPr lang="be-BY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73238"/>
            <a:ext cx="6178550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586038" y="5897563"/>
            <a:ext cx="4249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Магнетрон</a:t>
            </a:r>
            <a:endParaRPr lang="be-BY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аголово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260350"/>
            <a:ext cx="8802687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4826" y="1055208"/>
            <a:ext cx="3726099" cy="472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95738" y="476250"/>
            <a:ext cx="4752975" cy="43926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Космонавт </a:t>
            </a:r>
            <a:r>
              <a:rPr lang="ru-RU" sz="320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Сергей Крикалёв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– человек, в общей сложности проведший больше всего времени на орбите: 803 дня 9 ч и 39 мин – переместился в будущее всего на 0,02 с.</a:t>
            </a:r>
            <a:endParaRPr lang="be-BY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628775"/>
            <a:ext cx="8964613" cy="41751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На орбите время течет быстрее.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Гравитация искривляет пространство-время, и астрономы используют это следствие, когда изучают свет, проходящий вблизи массивных объектов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Скорость движения тоже играет важную роль в скорости течения нашего времени. </a:t>
            </a:r>
            <a:endParaRPr lang="be-BY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827088" y="0"/>
            <a:ext cx="7550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44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Гравитационное замедление </a:t>
            </a:r>
          </a:p>
          <a:p>
            <a:pPr algn="ctr">
              <a:spcBef>
                <a:spcPts val="12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44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времени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 l="10838" r="2455"/>
          <a:stretch>
            <a:fillRect/>
          </a:stretch>
        </p:blipFill>
        <p:spPr bwMode="auto">
          <a:xfrm>
            <a:off x="107950" y="260350"/>
            <a:ext cx="5976938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7188" y="5080000"/>
            <a:ext cx="8786812" cy="18002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3300" smtClean="0">
                <a:latin typeface="Times New Roman" pitchFamily="18" charset="0"/>
                <a:cs typeface="Times New Roman" pitchFamily="18" charset="0"/>
              </a:rPr>
              <a:t>В 1963 г. новозеландский математик </a:t>
            </a:r>
            <a:r>
              <a:rPr lang="ru-RU" sz="330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Рой Керр</a:t>
            </a:r>
            <a:r>
              <a:rPr lang="ru-RU" sz="3300" smtClean="0">
                <a:latin typeface="Times New Roman" pitchFamily="18" charset="0"/>
                <a:cs typeface="Times New Roman" pitchFamily="18" charset="0"/>
              </a:rPr>
              <a:t> предложил первую реалистическую теорию вращающейся </a:t>
            </a:r>
            <a:r>
              <a:rPr lang="ru-RU" sz="33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черной дыры</a:t>
            </a:r>
            <a:r>
              <a:rPr lang="ru-RU" sz="33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8600"/>
            <a:ext cx="9139944" cy="6081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Черные дыры и кольца Керра</a:t>
            </a:r>
            <a:endParaRPr lang="be-BY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b="5170"/>
          <a:stretch/>
        </p:blipFill>
        <p:spPr bwMode="auto">
          <a:xfrm>
            <a:off x="0" y="598375"/>
            <a:ext cx="9144000" cy="6292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476250"/>
            <a:ext cx="9037638" cy="4176713"/>
          </a:xfrm>
        </p:spPr>
        <p:txBody>
          <a:bodyPr>
            <a:noAutofit/>
          </a:bodyPr>
          <a:lstStyle/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Blip>
                <a:blip r:embed="rId3"/>
              </a:buBlip>
              <a:defRPr/>
            </a:pPr>
            <a:endParaRPr lang="be-BY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1220" y="704578"/>
            <a:ext cx="7680960" cy="10668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e-BY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Искривление пространства-времени</a:t>
            </a:r>
            <a:br>
              <a:rPr lang="be-BY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e-BY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Кротовые норы (червоточины)</a:t>
            </a: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4" cstate="print"/>
          <a:srcRect l="7481" t="10027" r="25137" b="29591"/>
          <a:stretch>
            <a:fillRect/>
          </a:stretch>
        </p:blipFill>
        <p:spPr bwMode="auto">
          <a:xfrm>
            <a:off x="5076825" y="4365625"/>
            <a:ext cx="3889375" cy="21605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 l="5278" t="5261" r="5942" b="6113"/>
          <a:stretch>
            <a:fillRect/>
          </a:stretch>
        </p:blipFill>
        <p:spPr bwMode="auto">
          <a:xfrm>
            <a:off x="468313" y="260350"/>
            <a:ext cx="82804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7876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Космические струны</a:t>
            </a:r>
            <a:endParaRPr lang="be-BY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187450" y="1412875"/>
            <a:ext cx="70564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e-BY" sz="2800"/>
              <a:t>Состоят из особого вида вещества, чистой энергии некоторых полей, которые объединяют электромагнитные, слабые и ядерные взаимодействия 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34D929-D83A-416D-AF26-2A2DEB2F51F8}"/>
</file>

<file path=customXml/itemProps2.xml><?xml version="1.0" encoding="utf-8"?>
<ds:datastoreItem xmlns:ds="http://schemas.openxmlformats.org/officeDocument/2006/customXml" ds:itemID="{C22895AD-8315-4CEA-AC3E-E0E8DBC15453}"/>
</file>

<file path=customXml/itemProps3.xml><?xml version="1.0" encoding="utf-8"?>
<ds:datastoreItem xmlns:ds="http://schemas.openxmlformats.org/officeDocument/2006/customXml" ds:itemID="{331167A4-614F-4518-BB5A-48732CEA106A}"/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346</TotalTime>
  <Words>208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Corbel</vt:lpstr>
      <vt:lpstr>Arial</vt:lpstr>
      <vt:lpstr>Tunga</vt:lpstr>
      <vt:lpstr>Tahoma</vt:lpstr>
      <vt:lpstr>Calibri</vt:lpstr>
      <vt:lpstr>Times New Roman</vt:lpstr>
      <vt:lpstr>Wingdings</vt:lpstr>
      <vt:lpstr>Monotype Corsiva</vt:lpstr>
      <vt:lpstr>Cooper Black</vt:lpstr>
      <vt:lpstr>Mylar</vt:lpstr>
      <vt:lpstr>Перемещения во времени </vt:lpstr>
      <vt:lpstr>Время – это скорость изменения Вселенной</vt:lpstr>
      <vt:lpstr>Слайд 3</vt:lpstr>
      <vt:lpstr>Слайд 4</vt:lpstr>
      <vt:lpstr>Слайд 5</vt:lpstr>
      <vt:lpstr>Черные дыры и кольца Керра</vt:lpstr>
      <vt:lpstr>Искривление пространства-времени Кротовые норы (червоточины)</vt:lpstr>
      <vt:lpstr>Слайд 8</vt:lpstr>
      <vt:lpstr>Космические струны</vt:lpstr>
      <vt:lpstr>Квантовое доказательство возможности путешествия во времени</vt:lpstr>
      <vt:lpstr>Парадоксы путешествий во времени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Перемещения во времени</dc:title>
  <dc:creator>Лика</dc:creator>
  <cp:keywords>астрономия</cp:keywords>
  <cp:lastModifiedBy>дарья</cp:lastModifiedBy>
  <cp:revision>59</cp:revision>
  <dcterms:created xsi:type="dcterms:W3CDTF">2013-12-22T12:20:41Z</dcterms:created>
  <dcterms:modified xsi:type="dcterms:W3CDTF">2014-01-09T21:52:42Z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